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4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4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5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8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2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5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5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8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1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03D7-D2B1-414C-A5B0-6CB5D2C458FB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0A1C-D67B-4966-9F12-9A02596E7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3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0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93"/>
            <a:ext cx="3687535" cy="22494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096520"/>
            <a:ext cx="3687269" cy="2324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9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2897436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98993" y="568338"/>
            <a:ext cx="1159958" cy="165544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1025" b="1" spc="-3" dirty="0">
                <a:latin typeface="Times New Roman"/>
                <a:cs typeface="Times New Roman"/>
              </a:rPr>
              <a:t>A. Detection</a:t>
            </a:r>
            <a:r>
              <a:rPr sz="1025" b="1" spc="-125" dirty="0">
                <a:latin typeface="Times New Roman"/>
                <a:cs typeface="Times New Roman"/>
              </a:rPr>
              <a:t> </a:t>
            </a:r>
            <a:r>
              <a:rPr sz="1025" b="1" spc="-3" dirty="0">
                <a:latin typeface="Times New Roman"/>
                <a:cs typeface="Times New Roman"/>
              </a:rPr>
              <a:t>Theory.</a:t>
            </a:r>
            <a:endParaRPr sz="102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60417" y="874301"/>
            <a:ext cx="3678521" cy="2345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/>
          <p:nvPr/>
        </p:nvSpPr>
        <p:spPr>
          <a:xfrm>
            <a:off x="4260417" y="3482345"/>
            <a:ext cx="3682738" cy="23581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10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420440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84"/>
            <a:ext cx="3682969" cy="2351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203907"/>
            <a:ext cx="3691573" cy="23530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11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2061697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2019-11-11T08:31:50Z</dcterms:created>
  <dcterms:modified xsi:type="dcterms:W3CDTF">2019-11-11T08:31:56Z</dcterms:modified>
</cp:coreProperties>
</file>